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B60E3-6C4E-F87A-AD8F-2C899D548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CA9BC-4801-1D89-F1FC-B462F4A7E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C495E-B215-F7DB-BD8B-57B641B9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3B4CA-5EAD-14A0-E712-81EFFB6F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BAC0-AC34-6466-C07B-651019E4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1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F270-4FD3-E4AA-210E-1A04B9F5D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344F3-06D8-30A9-DAFC-08EEAD880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88056-385F-9284-BB58-C98D93948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81995-4282-95D1-9E5A-A7CBC2FF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01EC8-5DFC-B43D-1932-EE639F81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39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63DB71-0E37-2F44-14CB-74A5E315E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5C313C-61C9-0FAA-16F1-B8E0B8974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14EA-9374-A531-71F2-8962E3CE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7C53E-157B-9C62-A777-8D995CC1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4D6C1-9F3D-77D8-C2A8-5C0BD164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82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0FDD1-A89F-17C8-1B04-B694F0A0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E657-31DB-ADDB-A0FF-D5095BAEC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117D-7534-F6C4-9AF3-5A92E442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B40AC-52F2-9893-FE64-94424A9C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1C11D-79A9-E334-01CF-8992EF56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99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10A32-EAD8-0098-CE6B-952460009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7CC64-BE4B-3B29-E14A-565D25A79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BE9B3-6046-5667-9840-53A4DEB9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C516E-7658-5554-FCB0-2D4A266A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00F6B-A3E7-B350-B82F-FAF4067E3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2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749D-80AF-CCF1-A0E6-4E850908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E4DDC-EAE8-48D2-E2C8-47363E965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507DA-1726-0041-053D-A9C66408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6871D-F5D1-A3DB-6336-958E1BEE8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5C984-8413-3E64-AD79-64B9960D7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C3D95-6406-ABD4-F2F2-043EDF907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64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49BA7-CDDE-DF57-F995-B06D2F866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CA64A-7A19-CBDA-ED97-2BBBAAF97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B9F1B0-C641-6BFE-7B9A-B77FE5C79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AC14E-760C-88A7-FFCD-4252F6C94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CDCE5-BB06-F260-F88A-6390BA201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942E6-5FBA-471B-E079-DB973930F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A9121-25C8-4FEC-E399-69A06A28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65828A-7AEF-CAE3-99B5-517AA308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064F-334C-54B0-C828-7BDF885A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51A57D-F03C-031A-4730-9BE88F9C1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449819-8D0A-41BE-ED99-6BD9B5AE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0D4FE-F4BB-9A2C-3138-97539111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98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787AD-7272-0532-B9CA-CDE3098F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3E8D85-88CD-CC8A-E8F4-64C1A359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524A0-FA7B-BDE6-94C8-09CEE3630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8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A98C-3FB1-C835-3A0C-7715F80DA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E67C0-DE5E-AE34-6AEA-133D7DF20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C3EB2-D4E2-0F85-A4C7-D0468D3AD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8F5D-172A-C5A4-60AD-296511D8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4FFDF-F356-0768-AF7F-27F95718D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6477D-8F18-4C6B-66DF-6766AB08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64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2E44-155A-9E60-A09E-73013731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9C5789-FD71-7233-CCB3-E3ED0A67E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041F9-589E-37F4-78DE-1C705D236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A4D0C-E7A7-B01F-9665-3F33B55E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162D8-01E4-28B5-D9E9-D103F42D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3A195-4CCC-6ABB-CD7D-18D3D2E2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9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3D143-6109-23B9-E640-0B250C457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E6BAC-4F83-55A1-3761-CE34100A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5F8CE-DC12-5446-1842-BC422A9FD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DC4093-4BBA-4A3F-BB61-18B292BA45E9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B07A1-8DD7-4088-2CFF-44DDEB350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141C4-82F8-DF69-1F2B-7CAA99E83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337156-419F-436D-8663-33639EF13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5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FECDD-11CD-1E21-C8B4-1696A4F8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688"/>
            <a:ext cx="10515600" cy="844697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Crickhowell Group Practice Activity Data – February 2025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8EFBC5-B75E-7884-B91A-7B854E8E7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1003" y="955675"/>
            <a:ext cx="10983802" cy="5054600"/>
          </a:xfrm>
        </p:spPr>
      </p:pic>
    </p:spTree>
    <p:extLst>
      <p:ext uri="{BB962C8B-B14F-4D97-AF65-F5344CB8AC3E}">
        <p14:creationId xmlns:p14="http://schemas.microsoft.com/office/powerpoint/2010/main" val="645240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Crickhowell Group Practice Activity Data – February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Crickhowell Group Practice Activity Data – November 2023</dc:title>
  <dc:creator>Timothy Davies (Crickhowell - Crickhowell Medical Practice)</dc:creator>
  <cp:lastModifiedBy>Timothy Davies (Crickhowell - Crickhowell Medical Practice)</cp:lastModifiedBy>
  <cp:revision>5</cp:revision>
  <cp:lastPrinted>2024-02-13T16:47:25Z</cp:lastPrinted>
  <dcterms:created xsi:type="dcterms:W3CDTF">2024-02-09T14:47:15Z</dcterms:created>
  <dcterms:modified xsi:type="dcterms:W3CDTF">2025-04-03T13:07:23Z</dcterms:modified>
</cp:coreProperties>
</file>